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96" y="6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4A863-B508-47A6-8F97-19550749AC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B5F80-01BD-4BF1-B024-66EB560364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1619A-D3F6-466D-BF4D-5149218396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92EC0-DA6C-4D66-9DB6-55FACBB81A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53637-17EE-4E06-A5C8-4473A177AF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35F97-6A79-4C43-985C-24AEC9575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FF31D-6AA7-4959-B8E8-20508B1721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1D146-70FB-4559-8DF3-DF1167F95D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6C68-4E0B-4A60-8810-5B3FC38F4E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73AF5-AC80-4248-A6BC-B08B31FFBD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8080A-8E24-4169-A476-FEA19A8ABA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CA0910-AEBB-411D-BDAC-C786E35053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874964" y="4876800"/>
            <a:ext cx="6442075" cy="1676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i="1">
                <a:latin typeface="Verdana" pitchFamily="34" charset="0"/>
                <a:cs typeface="Times New Roman" pitchFamily="18" charset="0"/>
              </a:rPr>
              <a:t>by</a:t>
            </a:r>
            <a:r>
              <a:rPr lang="en-US" sz="2000" i="1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:</a:t>
            </a:r>
            <a:endParaRPr lang="en-US" i="1"/>
          </a:p>
          <a:p>
            <a:pPr algn="ctr" eaLnBrk="0" hangingPunct="0"/>
            <a:r>
              <a:rPr lang="en-US" sz="2400" b="1">
                <a:latin typeface="Verdana" pitchFamily="34" charset="0"/>
                <a:cs typeface="Times New Roman" pitchFamily="18" charset="0"/>
              </a:rPr>
              <a:t>Presenter’s Name</a:t>
            </a:r>
            <a:endParaRPr lang="en-US" sz="2000"/>
          </a:p>
          <a:p>
            <a:pPr algn="ctr" eaLnBrk="0" hangingPunct="0"/>
            <a:r>
              <a:rPr lang="en-US" sz="2400" b="1">
                <a:latin typeface="Verdana" pitchFamily="34" charset="0"/>
                <a:cs typeface="Times New Roman" pitchFamily="18" charset="0"/>
              </a:rPr>
              <a:t>Presenters Affiliation/Company</a:t>
            </a:r>
            <a:endParaRPr lang="en-US" sz="2000"/>
          </a:p>
          <a:p>
            <a:pPr algn="ctr" eaLnBrk="0" hangingPunct="0"/>
            <a:r>
              <a:rPr lang="en-US" sz="1600" b="1">
                <a:latin typeface="Verdana" pitchFamily="34" charset="0"/>
                <a:cs typeface="Times New Roman" pitchFamily="18" charset="0"/>
              </a:rPr>
              <a:t>Phone: </a:t>
            </a:r>
            <a:r>
              <a:rPr lang="en-US" sz="1600">
                <a:latin typeface="Verdana" pitchFamily="34" charset="0"/>
                <a:cs typeface="Times New Roman" pitchFamily="18" charset="0"/>
              </a:rPr>
              <a:t>xxx-xxx-xxx</a:t>
            </a:r>
            <a:endParaRPr lang="en-US" sz="1400"/>
          </a:p>
          <a:p>
            <a:pPr algn="ctr" eaLnBrk="0" hangingPunct="0"/>
            <a:r>
              <a:rPr lang="en-US" sz="1600" b="1">
                <a:latin typeface="Verdana" pitchFamily="34" charset="0"/>
                <a:cs typeface="Times New Roman" pitchFamily="18" charset="0"/>
              </a:rPr>
              <a:t>Email: </a:t>
            </a:r>
            <a:r>
              <a:rPr lang="en-US" sz="1600">
                <a:latin typeface="Verdana" pitchFamily="34" charset="0"/>
                <a:cs typeface="Times New Roman" pitchFamily="18" charset="0"/>
              </a:rPr>
              <a:t>abcdefg@lmnop.info</a:t>
            </a:r>
            <a:endParaRPr lang="en-US" sz="2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232150" y="1571625"/>
            <a:ext cx="57277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5400" b="1">
                <a:solidFill>
                  <a:srgbClr val="993300"/>
                </a:solidFill>
                <a:cs typeface="Arial" charset="0"/>
              </a:rPr>
              <a:t>Document Title</a:t>
            </a:r>
            <a:r>
              <a:rPr lang="en-US" sz="1600" b="1">
                <a:cs typeface="Arial" charset="0"/>
              </a:rPr>
              <a:t> </a:t>
            </a:r>
          </a:p>
          <a:p>
            <a:pPr algn="ctr" eaLnBrk="0" hangingPunct="0"/>
            <a:r>
              <a:rPr lang="en-US" i="1">
                <a:cs typeface="Times New Roman" pitchFamily="18" charset="0"/>
              </a:rPr>
              <a:t>Please be sure to include your subject location and date.</a:t>
            </a:r>
            <a:endParaRPr lang="en-US" sz="1400"/>
          </a:p>
          <a:p>
            <a:pPr algn="ctr" eaLnBrk="0" hangingPunct="0"/>
            <a:endParaRPr lang="en-US" sz="2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373564" y="3730517"/>
            <a:ext cx="34736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200" dirty="0">
              <a:latin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400">
                <a:latin typeface="Tahoma" pitchFamily="34" charset="0"/>
                <a:cs typeface="Tahoma" pitchFamily="34" charset="0"/>
              </a:rPr>
              <a:t>Presented May 20, 2009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Tahoma</vt:lpstr>
      <vt:lpstr>Times New Roman</vt:lpstr>
      <vt:lpstr>Verdana</vt:lpstr>
      <vt:lpstr>Default Design</vt:lpstr>
      <vt:lpstr>PowerPoint Presentation</vt:lpstr>
    </vt:vector>
  </TitlesOfParts>
  <Company>SFWMD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Trudy Morris Stein</dc:creator>
  <cp:lastModifiedBy>Violeta Ciuca</cp:lastModifiedBy>
  <cp:revision>3</cp:revision>
  <dcterms:created xsi:type="dcterms:W3CDTF">2008-06-04T18:06:18Z</dcterms:created>
  <dcterms:modified xsi:type="dcterms:W3CDTF">2018-03-22T19:27:34Z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-1324874027</vt:i4>
  </property>
  <property fmtid="{D5CDD505-2E9C-101B-9397-08002B2CF9AE}" pid="3" name="_NewReviewCycle">
    <vt:lpwstr/>
  </property>
  <property fmtid="{D5CDD505-2E9C-101B-9397-08002B2CF9AE}" pid="4" name="_EmailSubject">
    <vt:lpwstr>TOC website-please update</vt:lpwstr>
  </property>
  <property fmtid="{D5CDD505-2E9C-101B-9397-08002B2CF9AE}" pid="5" name="_AuthorEmail">
    <vt:lpwstr>vciuca@sfwmd.gov</vt:lpwstr>
  </property>
  <property fmtid="{D5CDD505-2E9C-101B-9397-08002B2CF9AE}" pid="6" name="_AuthorEmailDisplayName">
    <vt:lpwstr>Ciuca, Violeta</vt:lpwstr>
  </property>
</Properties>
</file>