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3" r:id="rId2"/>
    <p:sldId id="277" r:id="rId3"/>
    <p:sldId id="302" r:id="rId4"/>
    <p:sldId id="273" r:id="rId5"/>
    <p:sldId id="289" r:id="rId6"/>
    <p:sldId id="29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5" autoAdjust="0"/>
    <p:restoredTop sz="87980" autoAdjust="0"/>
  </p:normalViewPr>
  <p:slideViewPr>
    <p:cSldViewPr>
      <p:cViewPr varScale="1">
        <p:scale>
          <a:sx n="52" d="100"/>
          <a:sy n="52" d="100"/>
        </p:scale>
        <p:origin x="-17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81495-44A1-474F-8638-7C04767330B8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6A236-5997-BE41-99D9-019846268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DF759-D1FE-45EE-95EB-20ABD9106952}" type="datetimeFigureOut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88477-4CD8-491A-97EA-3B882AFD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8477-4CD8-491A-97EA-3B882AFDCF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8477-4CD8-491A-97EA-3B882AFDCF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8477-4CD8-491A-97EA-3B882AFDCF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8477-4CD8-491A-97EA-3B882AFDCF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8477-4CD8-491A-97EA-3B882AFDCF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EC7-A7A6-4428-B103-A2558C0D41DD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8848-104A-4CFB-80B0-5DC0BB41447C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47F-4537-4114-8758-1DA22484D01F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841D-D580-42F9-9726-980B5B6DC35D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6EF4-8224-4ACC-93CF-FB9D5255F6E9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C5F1-4E97-4B37-98EB-9EA27DDC8F13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FF72-BA88-41D6-BCA7-50355927D9B1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AC43-8171-49DF-AD79-73CF0B77DCC7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2C3D-39C6-416F-9986-2524B4E9EBF3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93B6-8A5A-4D14-8588-4C29DC630A79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9454-6633-4474-A997-A9E4B02BB8AC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880EB-6FB2-451F-907E-69C1ABAE3A4D}" type="datetime1">
              <a:rPr lang="en-US" smtClean="0"/>
              <a:pPr/>
              <a:t>3/1/2010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.sfwmd.gov/portal/page/portal/xrepository/sfwmd_repository_pdf/rog_refuge_waldon_2010_0127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fwmd.gov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1295400" y="4114800"/>
            <a:ext cx="6442075" cy="2438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i="1" dirty="0">
                <a:latin typeface="Verdana" pitchFamily="34" charset="0"/>
                <a:cs typeface="Times New Roman" pitchFamily="18" charset="0"/>
              </a:rPr>
              <a:t>by</a:t>
            </a:r>
            <a:r>
              <a:rPr lang="en-US" sz="2000" i="1" dirty="0">
                <a:solidFill>
                  <a:srgbClr val="0000FF"/>
                </a:solidFill>
                <a:latin typeface="Verdana" pitchFamily="34" charset="0"/>
                <a:cs typeface="Times New Roman" pitchFamily="18" charset="0"/>
              </a:rPr>
              <a:t>:</a:t>
            </a:r>
            <a:endParaRPr lang="en-US" i="1" dirty="0"/>
          </a:p>
          <a:p>
            <a:pPr algn="ctr" eaLnBrk="0" hangingPunct="0"/>
            <a:r>
              <a:rPr lang="en-US" sz="2400" b="1" dirty="0" smtClean="0">
                <a:latin typeface="Verdana" pitchFamily="34" charset="0"/>
                <a:cs typeface="Times New Roman" pitchFamily="18" charset="0"/>
              </a:rPr>
              <a:t>Mike Waldon, PhD, Senior Hydrologist</a:t>
            </a:r>
            <a:endParaRPr lang="en-US" sz="2000" dirty="0"/>
          </a:p>
          <a:p>
            <a:pPr algn="ctr" eaLnBrk="0" hangingPunct="0"/>
            <a:r>
              <a:rPr lang="en-US" sz="2400" b="1" dirty="0" smtClean="0">
                <a:latin typeface="Verdana" pitchFamily="34" charset="0"/>
                <a:cs typeface="Times New Roman" pitchFamily="18" charset="0"/>
              </a:rPr>
              <a:t>A.R.M. Loxahatchee National Wildlife Refuge</a:t>
            </a:r>
            <a:endParaRPr lang="en-US" sz="2000" dirty="0"/>
          </a:p>
          <a:p>
            <a:pPr algn="ctr" eaLnBrk="0" hangingPunct="0"/>
            <a:r>
              <a:rPr lang="en-US" sz="1600" b="1" dirty="0">
                <a:latin typeface="Verdana" pitchFamily="34" charset="0"/>
                <a:cs typeface="Times New Roman" pitchFamily="18" charset="0"/>
              </a:rPr>
              <a:t>Phone: </a:t>
            </a:r>
            <a:r>
              <a:rPr lang="en-US" sz="1600" b="1" dirty="0" smtClean="0">
                <a:latin typeface="Verdana" pitchFamily="34" charset="0"/>
                <a:cs typeface="Times New Roman" pitchFamily="18" charset="0"/>
              </a:rPr>
              <a:t>337-852-3668</a:t>
            </a:r>
            <a:endParaRPr lang="en-US" sz="1400" dirty="0"/>
          </a:p>
          <a:p>
            <a:pPr algn="ctr" eaLnBrk="0" hangingPunct="0"/>
            <a:r>
              <a:rPr lang="en-US" sz="1600" b="1" dirty="0">
                <a:latin typeface="Verdana" pitchFamily="34" charset="0"/>
                <a:cs typeface="Times New Roman" pitchFamily="18" charset="0"/>
              </a:rPr>
              <a:t>Email: </a:t>
            </a:r>
            <a:r>
              <a:rPr lang="en-US" sz="1600" dirty="0" smtClean="0">
                <a:latin typeface="Verdana" pitchFamily="34" charset="0"/>
                <a:cs typeface="Times New Roman" pitchFamily="18" charset="0"/>
              </a:rPr>
              <a:t>Mike_Waldon@fws.gov</a:t>
            </a:r>
            <a:endParaRPr lang="en-US" sz="2800" dirty="0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453413" y="871687"/>
            <a:ext cx="823719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993300"/>
                </a:solidFill>
                <a:cs typeface="Arial" charset="0"/>
              </a:rPr>
              <a:t>Update on Refuge Modeling:</a:t>
            </a:r>
          </a:p>
          <a:p>
            <a:pPr algn="ctr"/>
            <a:r>
              <a:rPr lang="en-US" sz="5400" b="1" dirty="0" smtClean="0">
                <a:solidFill>
                  <a:srgbClr val="993300"/>
                </a:solidFill>
                <a:cs typeface="Arial" charset="0"/>
              </a:rPr>
              <a:t>Model Performance </a:t>
            </a:r>
          </a:p>
          <a:p>
            <a:pPr algn="ctr"/>
            <a:r>
              <a:rPr lang="en-US" sz="5400" b="1" dirty="0" smtClean="0">
                <a:solidFill>
                  <a:srgbClr val="993300"/>
                </a:solidFill>
                <a:cs typeface="Arial" charset="0"/>
              </a:rPr>
              <a:t>Measure Development</a:t>
            </a:r>
            <a:endParaRPr lang="en-US" sz="1600" b="1" dirty="0">
              <a:cs typeface="Arial" charset="0"/>
            </a:endParaRPr>
          </a:p>
          <a:p>
            <a:pPr algn="ctr" eaLnBrk="0" hangingPunct="0"/>
            <a:endParaRPr lang="en-US" sz="2800" dirty="0"/>
          </a:p>
        </p:txBody>
      </p:sp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2895600" y="3429000"/>
            <a:ext cx="35768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200" dirty="0"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400" dirty="0">
                <a:latin typeface="Tahoma" pitchFamily="34" charset="0"/>
                <a:cs typeface="Tahoma" pitchFamily="34" charset="0"/>
              </a:rPr>
              <a:t>Presented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March 2, 2010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Arthur R. Marshall Loxahatchee National Wildlife Refuge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600" i="1" dirty="0" smtClean="0">
                <a:solidFill>
                  <a:schemeClr val="accent6">
                    <a:lumMod val="50000"/>
                  </a:schemeClr>
                </a:solidFill>
              </a:rPr>
              <a:t>TOC March 2, 2010 - Slides selected from ROG presentation:</a:t>
            </a:r>
          </a:p>
          <a:p>
            <a:pPr algn="ctr">
              <a:buNone/>
            </a:pPr>
            <a:r>
              <a:rPr lang="en-US" dirty="0" smtClean="0"/>
              <a:t>General Refuge hydrologic needs and a proposed performance measure for</a:t>
            </a:r>
          </a:p>
          <a:p>
            <a:pPr algn="ctr">
              <a:buNone/>
            </a:pPr>
            <a:r>
              <a:rPr lang="en-US" dirty="0" smtClean="0"/>
              <a:t>River-of-Grass alternatives</a:t>
            </a:r>
          </a:p>
          <a:p>
            <a:pPr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Presented at: 	Science Workshop,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		River of Grass Project Planning Phase II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		January 27-28, 2010 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Presented by: 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Mike Waldon, Senior Hydrologist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A.R.M. Loxahatchee Natl. Wildlife Refuge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Mike_Waldon@fws.gov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http://www.fws.gov/loxahatchee/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Full presentation available at: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https://my.sfwmd.gov/portal/page/portal/xrepository/sfwmd_repository_pdf/rog_refuge_waldon_2010_0127.pdf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 search “River of Grass Waldon” 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http://www.sfwmd.gov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Refuge Hydrologic Performance Measures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Possible PMs might measure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Reaching &amp; holding high-stage (most years)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Recession rate (all years)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Reversals (all years)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Avoid extreme dry conditions (most years)</a:t>
            </a:r>
          </a:p>
          <a:p>
            <a:r>
              <a:rPr lang="en-US" sz="2800" dirty="0" smtClean="0"/>
              <a:t>Select #1 as first PM developed for ROG</a:t>
            </a:r>
          </a:p>
          <a:p>
            <a:pPr lvl="1"/>
            <a:r>
              <a:rPr lang="en-US" sz="2400" dirty="0" smtClean="0"/>
              <a:t>Other concerns may need to be addressed at a later project stage</a:t>
            </a:r>
          </a:p>
          <a:p>
            <a:pPr lvl="1" algn="ctr">
              <a:buNone/>
            </a:pPr>
            <a:r>
              <a:rPr lang="en-US" sz="2400" dirty="0" smtClean="0"/>
              <a:t>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Evaluation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n-US" dirty="0" smtClean="0"/>
              <a:t>Before using models to evaluate ROG alternatives for the Refuge, we should test if the models’ predicted PMs match observed PMs.</a:t>
            </a:r>
          </a:p>
          <a:p>
            <a:pPr algn="ctr">
              <a:buNone/>
            </a:pPr>
            <a:r>
              <a:rPr lang="en-US" sz="1800" dirty="0" smtClean="0"/>
              <a:t>___________________________________ 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dirty="0" smtClean="0"/>
              <a:t>Evaluate 3 Refuge models:</a:t>
            </a:r>
            <a:endParaRPr lang="en-US" sz="1600" dirty="0" smtClean="0"/>
          </a:p>
          <a:p>
            <a:r>
              <a:rPr lang="en-US" dirty="0" smtClean="0"/>
              <a:t>SFWMM – South Florida Water Management Model v5.4</a:t>
            </a:r>
          </a:p>
          <a:p>
            <a:r>
              <a:rPr lang="en-US" dirty="0" smtClean="0"/>
              <a:t>SRSM – Simple Refuge Screening Model v4</a:t>
            </a:r>
          </a:p>
          <a:p>
            <a:r>
              <a:rPr lang="en-US" dirty="0" smtClean="0"/>
              <a:t>MF – DHI MIKE-FLOOD Refuge model v2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7315200" cy="440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960" y="1143000"/>
            <a:ext cx="783426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14452</TotalTime>
  <Words>188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Arthur R. Marshall Loxahatchee National Wildlife Refuge </vt:lpstr>
      <vt:lpstr>Refuge Hydrologic Performance Measures</vt:lpstr>
      <vt:lpstr>Model Evaluation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TOC - 2010-03-02</dc:title>
  <dc:subject>Model Performance Measures for the Refuge</dc:subject>
  <dc:creator>M Waldon</dc:creator>
  <cp:lastModifiedBy>MikeWaldon</cp:lastModifiedBy>
  <cp:revision>282</cp:revision>
  <cp:lastPrinted>2010-01-23T20:32:42Z</cp:lastPrinted>
  <dcterms:created xsi:type="dcterms:W3CDTF">2010-01-26T15:44:45Z</dcterms:created>
  <dcterms:modified xsi:type="dcterms:W3CDTF">2010-03-01T16:15:17Z</dcterms:modified>
</cp:coreProperties>
</file>