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3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5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0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5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0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8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4BEA4-E605-4657-AF1E-492AB8224C3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0106-A4B9-4721-B254-10E74B167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1"/>
            <a:ext cx="5299362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8" cy="7065817"/>
          </a:xfrm>
        </p:spPr>
      </p:pic>
    </p:spTree>
    <p:extLst>
      <p:ext uri="{BB962C8B-B14F-4D97-AF65-F5344CB8AC3E}">
        <p14:creationId xmlns:p14="http://schemas.microsoft.com/office/powerpoint/2010/main" val="26211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-76200"/>
            <a:ext cx="9143998" cy="7065817"/>
          </a:xfrm>
        </p:spPr>
      </p:pic>
    </p:spTree>
    <p:extLst>
      <p:ext uri="{BB962C8B-B14F-4D97-AF65-F5344CB8AC3E}">
        <p14:creationId xmlns:p14="http://schemas.microsoft.com/office/powerpoint/2010/main" val="19201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619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277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913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847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952"/>
            <a:ext cx="9143999" cy="7065818"/>
          </a:xfrm>
        </p:spPr>
      </p:pic>
    </p:spTree>
    <p:extLst>
      <p:ext uri="{BB962C8B-B14F-4D97-AF65-F5344CB8AC3E}">
        <p14:creationId xmlns:p14="http://schemas.microsoft.com/office/powerpoint/2010/main" val="15909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299363" cy="6857999"/>
          </a:xfrm>
        </p:spPr>
      </p:pic>
    </p:spTree>
    <p:extLst>
      <p:ext uri="{BB962C8B-B14F-4D97-AF65-F5344CB8AC3E}">
        <p14:creationId xmlns:p14="http://schemas.microsoft.com/office/powerpoint/2010/main" val="36030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Fl Water Mgmnt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South Fl. Water Mgmnt District</dc:creator>
  <cp:lastModifiedBy>Neidrauer, Andrew</cp:lastModifiedBy>
  <cp:revision>8</cp:revision>
  <cp:lastPrinted>2016-01-11T23:13:03Z</cp:lastPrinted>
  <dcterms:created xsi:type="dcterms:W3CDTF">2014-12-23T14:20:54Z</dcterms:created>
  <dcterms:modified xsi:type="dcterms:W3CDTF">2016-01-19T14:08:17Z</dcterms:modified>
</cp:coreProperties>
</file>