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93" r:id="rId2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2" autoAdjust="0"/>
    <p:restoredTop sz="94660"/>
  </p:normalViewPr>
  <p:slideViewPr>
    <p:cSldViewPr showGuides="1">
      <p:cViewPr varScale="1">
        <p:scale>
          <a:sx n="108" d="100"/>
          <a:sy n="108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23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2FA64-7C6F-4521-8CDF-43E686511F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CB3657-F359-4CA7-882C-A8A84E35EA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64335-826A-48D2-8148-CB4961C972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812AFC-F078-4346-818F-20FF6017B6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DAC3E-7FF0-4D18-B0EB-5F4AFB2399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642559-E87A-4E6B-88C0-B94E49919A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D1161-2CAC-46E2-8C04-FDE79A8ECD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5CEA2F-227A-4322-8C9F-499BBCF65A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67C36-0AA2-4EB8-97F4-EA9519E6B8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1D219-5CFC-4A89-8B1B-2B4A41B927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92FA2-767E-484B-9F09-B63209BA89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D68A5E2-47A0-4562-820C-CE17B48796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879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>SFWMD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Cal Neidrauer</dc:creator>
  <cp:lastModifiedBy>nketprak</cp:lastModifiedBy>
  <cp:revision>154</cp:revision>
  <dcterms:created xsi:type="dcterms:W3CDTF">2007-02-05T17:42:51Z</dcterms:created>
  <dcterms:modified xsi:type="dcterms:W3CDTF">2009-11-03T22:57:15Z</dcterms:modified>
</cp:coreProperties>
</file>