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sldIdLst>
    <p:sldId id="603" r:id="rId2"/>
  </p:sldIdLst>
  <p:sldSz cx="9144000" cy="6858000" type="screen4x3"/>
  <p:notesSz cx="7315200" cy="96012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CC00"/>
    <a:srgbClr val="66FF3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465" autoAdjust="0"/>
    <p:restoredTop sz="99836" autoAdjust="0"/>
  </p:normalViewPr>
  <p:slideViewPr>
    <p:cSldViewPr showGuides="1">
      <p:cViewPr varScale="1">
        <p:scale>
          <a:sx n="111" d="100"/>
          <a:sy n="111" d="100"/>
        </p:scale>
        <p:origin x="-96" y="-15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39468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245AB7-5659-4772-B631-1D968F7E66E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FA1990-4305-4D5A-8B2F-B16844D9F1F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4C0312-3F14-41AF-A9F7-45B52369730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5FBE75-5344-4307-9C57-3FFCA32CADC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E33BB9-68CB-40AC-833A-EA250CBEC63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9ABD52-14DC-4E43-A076-F6633011501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308137-C566-4682-943A-6D8A96E8F5B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D4A74C-DE69-4AE8-AB65-7E634840F80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3F0236-87EF-4D08-94ED-5B0C459C458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1EAB86-AAC2-4863-876B-464B481AA3A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4E9F8D-4FAF-4168-A297-7B5943C74A0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C00BAE3E-19F0-43DC-94B8-8CF96BEBB63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9084</TotalTime>
  <Words>0</Words>
  <Application>Microsoft Office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Default Design</vt:lpstr>
      <vt:lpstr>Slide 1</vt:lpstr>
    </vt:vector>
  </TitlesOfParts>
  <Company>SFWMD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 Slide Title</dc:title>
  <dc:creator>Cal Neidrauer</dc:creator>
  <cp:lastModifiedBy>nketprak</cp:lastModifiedBy>
  <cp:revision>410</cp:revision>
  <cp:lastPrinted>2003-05-06T17:55:13Z</cp:lastPrinted>
  <dcterms:created xsi:type="dcterms:W3CDTF">2003-01-14T16:50:17Z</dcterms:created>
  <dcterms:modified xsi:type="dcterms:W3CDTF">2009-10-20T14:50:13Z</dcterms:modified>
</cp:coreProperties>
</file>