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602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65" autoAdjust="0"/>
    <p:restoredTop sz="99836" autoAdjust="0"/>
  </p:normalViewPr>
  <p:slideViewPr>
    <p:cSldViewPr showGuides="1">
      <p:cViewPr varScale="1">
        <p:scale>
          <a:sx n="111" d="100"/>
          <a:sy n="11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4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45AB7-5659-4772-B631-1D968F7E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1990-4305-4D5A-8B2F-B16844D9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0312-3F14-41AF-A9F7-45B5236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BE75-5344-4307-9C57-3FFCA32C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BB9-68CB-40AC-833A-EA250CBEC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BD52-14DC-4E43-A076-F663301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8137-C566-4682-943A-6D8A96E8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A74C-DE69-4AE8-AB65-7E634840F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0236-87EF-4D08-94ED-5B0C459C4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AB86-AAC2-4863-876B-464B481A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9F8D-4FAF-4168-A297-7B5943C74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0BAE3E-19F0-43DC-94B8-8CF96BEB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Cal Neidrauer</dc:creator>
  <cp:lastModifiedBy>nketprak</cp:lastModifiedBy>
  <cp:revision>409</cp:revision>
  <cp:lastPrinted>2003-05-06T17:55:13Z</cp:lastPrinted>
  <dcterms:created xsi:type="dcterms:W3CDTF">2003-01-14T16:50:17Z</dcterms:created>
  <dcterms:modified xsi:type="dcterms:W3CDTF">2009-10-13T20:28:53Z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-713223503</vt:i4>
  </property>
  <property fmtid="{D5CDD505-2E9C-101B-9397-08002B2CF9AE}" pid="3" name="_NewReviewCycle">
    <vt:lpwstr/>
  </property>
  <property fmtid="{D5CDD505-2E9C-101B-9397-08002B2CF9AE}" pid="4" name="_EmailSubject">
    <vt:lpwstr>Weekly Lake O Hydrographs updated</vt:lpwstr>
  </property>
  <property fmtid="{D5CDD505-2E9C-101B-9397-08002B2CF9AE}" pid="5" name="_AuthorEmail">
    <vt:lpwstr>amirza@sfwmd.gov</vt:lpwstr>
  </property>
  <property fmtid="{D5CDD505-2E9C-101B-9397-08002B2CF9AE}" pid="6" name="_AuthorEmailDisplayName">
    <vt:lpwstr>Mirza, Adnan</vt:lpwstr>
  </property>
</Properties>
</file>